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6" r:id="rId2"/>
    <p:sldId id="263" r:id="rId3"/>
    <p:sldId id="265" r:id="rId4"/>
    <p:sldId id="267" r:id="rId5"/>
    <p:sldId id="269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82" d="100"/>
          <a:sy n="82" d="100"/>
        </p:scale>
        <p:origin x="21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E7D018D-748F-47BF-843A-40349A141CAC}" type="datetimeFigureOut">
              <a:rPr lang="fr-FR" smtClean="0"/>
              <a:pPr/>
              <a:t>jj/01/aa</a:t>
            </a:fld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04AC5213-BACC-41AB-9B61-B40CF6C5296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0714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23E9B8FB-2ABD-42C9-A6DA-A6789EAF441D}" type="datetimeFigureOut">
              <a:pPr/>
              <a:t>jj/01/aa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E2A7042-DEED-4AA1-9E89-4A16B2572577}" type="slidenum"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7188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fr-FR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le titre de l'album photo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/>
          <a:p>
            <a:endParaRPr kumimoji="0" lang="fr-FR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fr-FR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fr-FR"/>
              <a:t>Cliquez pour ajouter une date ou des informations détaillées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2 poses, portrait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2400" i="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pPr/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pPr/>
              <a:t>jj/01/aa</a:t>
            </a:fld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en mode Plein écr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marL="0" marR="0" indent="0" algn="ctr">
              <a:buFontTx/>
              <a:buNone/>
            </a:pPr>
            <a:r>
              <a:rPr kumimoji="0" lang="fr-FR" i="0"/>
              <a:t>Cliquez sur l'icône pour ajouter une image en mode Page entière</a:t>
            </a:r>
            <a:endParaRPr kumimoji="0" lang="fr-FR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titre de section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eaLnBrk="1" latinLnBrk="0" hangingPunct="1"/>
            <a:r>
              <a:rPr kumimoji="0" lang="fr-FR" smtClean="0"/>
              <a:t>Modifiez le style du titre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jj/01/aa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xStyles>
    <p:titleStyle>
      <a:lvl1pPr algn="ctr" rtl="0" eaLnBrk="1" latinLnBrk="0" hangingPunct="1">
        <a:spcBef>
          <a:spcPct val="0"/>
        </a:spcBef>
        <a:buNone/>
        <a:defRPr kumimoji="0" lang="fr-FR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fr-FR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fr-FR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fr-FR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86156"/>
            <a:ext cx="6858000" cy="4571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prstTxWarp prst="textPlain">
              <a:avLst/>
            </a:prstTxWarp>
            <a:scene3d>
              <a:camera prst="perspectiveRelaxedModerately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fr-FR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Photos de voyages</a:t>
            </a:r>
            <a:endParaRPr lang="fr-FR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219045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CA" dirty="0" smtClean="0"/>
              <a:t>La République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4128068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Espace réservé du text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Espace réservé pour une image  13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texte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176448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1451255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Espace réservé du texte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CA" dirty="0" smtClean="0"/>
              <a:t>Au repos</a:t>
            </a:r>
            <a:endParaRPr lang="fr-CA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A" dirty="0" smtClean="0"/>
              <a:t>Un petit tour à dos d’âne</a:t>
            </a:r>
            <a:endParaRPr lang="fr-CA" dirty="0"/>
          </a:p>
        </p:txBody>
      </p:sp>
      <p:pic>
        <p:nvPicPr>
          <p:cNvPr id="9" name="Espace réservé pour une image  8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8768805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Espace réservé pour une image  10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399394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82" y="228600"/>
            <a:ext cx="4216399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anchor="ctr" anchorCtr="0">
            <a:noAutofit/>
          </a:bodyPr>
          <a:lstStyle/>
          <a:p>
            <a:pPr algn="ctr"/>
            <a:r>
              <a:rPr lang="fr-F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Alaska</a:t>
            </a:r>
          </a:p>
          <a:p>
            <a:pPr algn="ctr"/>
            <a:r>
              <a:rPr lang="fr-F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Corse</a:t>
            </a:r>
          </a:p>
          <a:p>
            <a:pPr algn="ctr"/>
            <a:r>
              <a:rPr lang="fr-F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République</a:t>
            </a:r>
            <a:endParaRPr lang="fr-FR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8" name="crop_j0175548.pn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9" name="j0321087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Rectangl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L’Alaska</a:t>
            </a:r>
            <a:endParaRPr lang="fr-FR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Espace réservé pour une image 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33314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699880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1" y="379476"/>
            <a:ext cx="3694176" cy="2462783"/>
          </a:xfrm>
        </p:spPr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6304951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CA" dirty="0" smtClean="0"/>
              <a:t>La Corse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06758955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Espace réservé pour une image 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392421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text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Espace réservé pour une image  11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Espace réservé du texte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310973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lbum photo contemporain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22</Words>
  <Application>Microsoft Office PowerPoint</Application>
  <PresentationFormat>Affichage à l'écran (4:3)</PresentationFormat>
  <Paragraphs>12</Paragraphs>
  <Slides>15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Calibri</vt:lpstr>
      <vt:lpstr>Album photo contemporain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2011-03-11T19:36:40Z</dcterms:created>
  <dcterms:modified xsi:type="dcterms:W3CDTF">2016-01-05T14:48:45Z</dcterms:modified>
</cp:coreProperties>
</file>